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  <p:sldId id="265" r:id="rId9"/>
    <p:sldId id="271" r:id="rId10"/>
    <p:sldId id="266" r:id="rId11"/>
    <p:sldId id="267" r:id="rId12"/>
    <p:sldId id="268" r:id="rId13"/>
    <p:sldId id="269" r:id="rId14"/>
    <p:sldId id="270" r:id="rId15"/>
  </p:sldIdLst>
  <p:sldSz cx="46451838" cy="26133425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8231">
          <p15:clr>
            <a:srgbClr val="A4A3A4"/>
          </p15:clr>
        </p15:guide>
        <p15:guide id="2" pos="1463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h2n36caGipjtR2bknSI5OdtB06n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9" d="100"/>
          <a:sy n="19" d="100"/>
        </p:scale>
        <p:origin x="436" y="84"/>
      </p:cViewPr>
      <p:guideLst>
        <p:guide orient="horz" pos="8231"/>
        <p:guide pos="146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fbd64ba15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fbd64ba15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fbd64ba15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fbd64ba15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8644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fbd64ba15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fbd64ba158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3fbd64ba158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3fbd64ba158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fbd64ba158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3fbd64ba158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>
            <a:spLocks noGrp="1"/>
          </p:cNvSpPr>
          <p:nvPr>
            <p:ph type="ctrTitle"/>
          </p:nvPr>
        </p:nvSpPr>
        <p:spPr>
          <a:xfrm>
            <a:off x="3483888" y="8118304"/>
            <a:ext cx="39484062" cy="5601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subTitle" idx="1"/>
          </p:nvPr>
        </p:nvSpPr>
        <p:spPr>
          <a:xfrm>
            <a:off x="6967776" y="14808941"/>
            <a:ext cx="32516287" cy="6678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lvl="0" algn="ctr">
              <a:spcBef>
                <a:spcPts val="3260"/>
              </a:spcBef>
              <a:spcAft>
                <a:spcPts val="0"/>
              </a:spcAft>
              <a:buClr>
                <a:srgbClr val="888888"/>
              </a:buClr>
              <a:buSzPts val="163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2840"/>
              </a:spcBef>
              <a:spcAft>
                <a:spcPts val="0"/>
              </a:spcAft>
              <a:buClr>
                <a:srgbClr val="888888"/>
              </a:buClr>
              <a:buSzPts val="142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2440"/>
              </a:spcBef>
              <a:spcAft>
                <a:spcPts val="0"/>
              </a:spcAft>
              <a:buClr>
                <a:srgbClr val="888888"/>
              </a:buClr>
              <a:buSzPts val="122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2040"/>
              </a:spcBef>
              <a:spcAft>
                <a:spcPts val="0"/>
              </a:spcAft>
              <a:buClr>
                <a:srgbClr val="888888"/>
              </a:buClr>
              <a:buSzPts val="102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2040"/>
              </a:spcBef>
              <a:spcAft>
                <a:spcPts val="0"/>
              </a:spcAft>
              <a:buClr>
                <a:srgbClr val="888888"/>
              </a:buClr>
              <a:buSzPts val="102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2040"/>
              </a:spcBef>
              <a:spcAft>
                <a:spcPts val="0"/>
              </a:spcAft>
              <a:buClr>
                <a:srgbClr val="888888"/>
              </a:buClr>
              <a:buSzPts val="102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2040"/>
              </a:spcBef>
              <a:spcAft>
                <a:spcPts val="0"/>
              </a:spcAft>
              <a:buClr>
                <a:srgbClr val="888888"/>
              </a:buClr>
              <a:buSzPts val="102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2040"/>
              </a:spcBef>
              <a:spcAft>
                <a:spcPts val="0"/>
              </a:spcAft>
              <a:buClr>
                <a:srgbClr val="888888"/>
              </a:buClr>
              <a:buSzPts val="102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2040"/>
              </a:spcBef>
              <a:spcAft>
                <a:spcPts val="0"/>
              </a:spcAft>
              <a:buClr>
                <a:srgbClr val="888888"/>
              </a:buClr>
              <a:buSzPts val="102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13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3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3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654" cy="4355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4"/>
          <p:cNvSpPr txBox="1">
            <a:spLocks noGrp="1"/>
          </p:cNvSpPr>
          <p:nvPr>
            <p:ph type="body" idx="1"/>
          </p:nvPr>
        </p:nvSpPr>
        <p:spPr>
          <a:xfrm>
            <a:off x="2322592" y="6097804"/>
            <a:ext cx="41806654" cy="17246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4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4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4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 txBox="1">
            <a:spLocks noGrp="1"/>
          </p:cNvSpPr>
          <p:nvPr>
            <p:ph type="title"/>
          </p:nvPr>
        </p:nvSpPr>
        <p:spPr>
          <a:xfrm>
            <a:off x="3669375" y="16793151"/>
            <a:ext cx="39484062" cy="5190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300"/>
              <a:buFont typeface="Calibri"/>
              <a:buNone/>
              <a:defRPr sz="203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body" idx="1"/>
          </p:nvPr>
        </p:nvSpPr>
        <p:spPr>
          <a:xfrm>
            <a:off x="3669375" y="11076462"/>
            <a:ext cx="39484062" cy="5716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b" anchorCtr="0">
            <a:normAutofit/>
          </a:bodyPr>
          <a:lstStyle>
            <a:lvl1pPr marL="457200" lvl="0" indent="-228600" algn="l">
              <a:spcBef>
                <a:spcPts val="2040"/>
              </a:spcBef>
              <a:spcAft>
                <a:spcPts val="0"/>
              </a:spcAft>
              <a:buClr>
                <a:srgbClr val="888888"/>
              </a:buClr>
              <a:buSzPts val="10200"/>
              <a:buNone/>
              <a:defRPr sz="102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1820"/>
              </a:spcBef>
              <a:spcAft>
                <a:spcPts val="0"/>
              </a:spcAft>
              <a:buClr>
                <a:srgbClr val="888888"/>
              </a:buClr>
              <a:buSzPts val="9100"/>
              <a:buNone/>
              <a:defRPr sz="91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620"/>
              </a:spcBef>
              <a:spcAft>
                <a:spcPts val="0"/>
              </a:spcAft>
              <a:buClr>
                <a:srgbClr val="888888"/>
              </a:buClr>
              <a:buSzPts val="8100"/>
              <a:buNone/>
              <a:defRPr sz="81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420"/>
              </a:spcBef>
              <a:spcAft>
                <a:spcPts val="0"/>
              </a:spcAft>
              <a:buClr>
                <a:srgbClr val="888888"/>
              </a:buClr>
              <a:buSzPts val="7100"/>
              <a:buNone/>
              <a:defRPr sz="71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420"/>
              </a:spcBef>
              <a:spcAft>
                <a:spcPts val="0"/>
              </a:spcAft>
              <a:buClr>
                <a:srgbClr val="888888"/>
              </a:buClr>
              <a:buSzPts val="7100"/>
              <a:buNone/>
              <a:defRPr sz="71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420"/>
              </a:spcBef>
              <a:spcAft>
                <a:spcPts val="0"/>
              </a:spcAft>
              <a:buClr>
                <a:srgbClr val="888888"/>
              </a:buClr>
              <a:buSzPts val="7100"/>
              <a:buNone/>
              <a:defRPr sz="71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420"/>
              </a:spcBef>
              <a:spcAft>
                <a:spcPts val="0"/>
              </a:spcAft>
              <a:buClr>
                <a:srgbClr val="888888"/>
              </a:buClr>
              <a:buSzPts val="7100"/>
              <a:buNone/>
              <a:defRPr sz="71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420"/>
              </a:spcBef>
              <a:spcAft>
                <a:spcPts val="0"/>
              </a:spcAft>
              <a:buClr>
                <a:srgbClr val="888888"/>
              </a:buClr>
              <a:buSzPts val="7100"/>
              <a:buNone/>
              <a:defRPr sz="71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420"/>
              </a:spcBef>
              <a:spcAft>
                <a:spcPts val="0"/>
              </a:spcAft>
              <a:buClr>
                <a:srgbClr val="888888"/>
              </a:buClr>
              <a:buSzPts val="7100"/>
              <a:buNone/>
              <a:defRPr sz="71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5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654" cy="4355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body" idx="1"/>
          </p:nvPr>
        </p:nvSpPr>
        <p:spPr>
          <a:xfrm>
            <a:off x="2322592" y="4573352"/>
            <a:ext cx="20516228" cy="12933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1130300" algn="l">
              <a:spcBef>
                <a:spcPts val="2840"/>
              </a:spcBef>
              <a:spcAft>
                <a:spcPts val="0"/>
              </a:spcAft>
              <a:buClr>
                <a:schemeClr val="dk1"/>
              </a:buClr>
              <a:buSzPts val="14200"/>
              <a:buChar char="•"/>
              <a:defRPr sz="14200"/>
            </a:lvl1pPr>
            <a:lvl2pPr marL="914400" lvl="1" indent="-1003300" algn="l">
              <a:spcBef>
                <a:spcPts val="2440"/>
              </a:spcBef>
              <a:spcAft>
                <a:spcPts val="0"/>
              </a:spcAft>
              <a:buClr>
                <a:schemeClr val="dk1"/>
              </a:buClr>
              <a:buSzPts val="12200"/>
              <a:buChar char="–"/>
              <a:defRPr sz="12200"/>
            </a:lvl2pPr>
            <a:lvl3pPr marL="1371600" lvl="2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•"/>
              <a:defRPr sz="10200"/>
            </a:lvl3pPr>
            <a:lvl4pPr marL="1828800" lvl="3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–"/>
              <a:defRPr sz="9100"/>
            </a:lvl4pPr>
            <a:lvl5pPr marL="2286000" lvl="4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»"/>
              <a:defRPr sz="9100"/>
            </a:lvl5pPr>
            <a:lvl6pPr marL="2743200" lvl="5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6pPr>
            <a:lvl7pPr marL="3200400" lvl="6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7pPr>
            <a:lvl8pPr marL="3657600" lvl="7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8pPr>
            <a:lvl9pPr marL="4114800" lvl="8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body" idx="2"/>
          </p:nvPr>
        </p:nvSpPr>
        <p:spPr>
          <a:xfrm>
            <a:off x="23613018" y="4573352"/>
            <a:ext cx="20516228" cy="12933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1130300" algn="l">
              <a:spcBef>
                <a:spcPts val="2840"/>
              </a:spcBef>
              <a:spcAft>
                <a:spcPts val="0"/>
              </a:spcAft>
              <a:buClr>
                <a:schemeClr val="dk1"/>
              </a:buClr>
              <a:buSzPts val="14200"/>
              <a:buChar char="•"/>
              <a:defRPr sz="14200"/>
            </a:lvl1pPr>
            <a:lvl2pPr marL="914400" lvl="1" indent="-1003300" algn="l">
              <a:spcBef>
                <a:spcPts val="2440"/>
              </a:spcBef>
              <a:spcAft>
                <a:spcPts val="0"/>
              </a:spcAft>
              <a:buClr>
                <a:schemeClr val="dk1"/>
              </a:buClr>
              <a:buSzPts val="12200"/>
              <a:buChar char="–"/>
              <a:defRPr sz="12200"/>
            </a:lvl2pPr>
            <a:lvl3pPr marL="1371600" lvl="2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•"/>
              <a:defRPr sz="10200"/>
            </a:lvl3pPr>
            <a:lvl4pPr marL="1828800" lvl="3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–"/>
              <a:defRPr sz="9100"/>
            </a:lvl4pPr>
            <a:lvl5pPr marL="2286000" lvl="4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»"/>
              <a:defRPr sz="9100"/>
            </a:lvl5pPr>
            <a:lvl6pPr marL="2743200" lvl="5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6pPr>
            <a:lvl7pPr marL="3200400" lvl="6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7pPr>
            <a:lvl8pPr marL="3657600" lvl="7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8pPr>
            <a:lvl9pPr marL="4114800" lvl="8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7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654" cy="4355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body" idx="1"/>
          </p:nvPr>
        </p:nvSpPr>
        <p:spPr>
          <a:xfrm>
            <a:off x="2322592" y="5849777"/>
            <a:ext cx="20524296" cy="2437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b" anchorCtr="0">
            <a:normAutofit/>
          </a:bodyPr>
          <a:lstStyle>
            <a:lvl1pPr marL="457200" lvl="0" indent="-228600" algn="l">
              <a:spcBef>
                <a:spcPts val="2440"/>
              </a:spcBef>
              <a:spcAft>
                <a:spcPts val="0"/>
              </a:spcAft>
              <a:buClr>
                <a:schemeClr val="dk1"/>
              </a:buClr>
              <a:buSzPts val="12200"/>
              <a:buNone/>
              <a:defRPr sz="12200" b="1"/>
            </a:lvl1pPr>
            <a:lvl2pPr marL="914400" lvl="1" indent="-2286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None/>
              <a:defRPr sz="10200" b="1"/>
            </a:lvl2pPr>
            <a:lvl3pPr marL="1371600" lvl="2" indent="-22860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None/>
              <a:defRPr sz="9100" b="1"/>
            </a:lvl3pPr>
            <a:lvl4pPr marL="1828800" lvl="3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4pPr>
            <a:lvl5pPr marL="2286000" lvl="4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5pPr>
            <a:lvl6pPr marL="2743200" lvl="5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6pPr>
            <a:lvl7pPr marL="3200400" lvl="6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7pPr>
            <a:lvl8pPr marL="3657600" lvl="7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8pPr>
            <a:lvl9pPr marL="4114800" lvl="8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body" idx="2"/>
          </p:nvPr>
        </p:nvSpPr>
        <p:spPr>
          <a:xfrm>
            <a:off x="2322592" y="8287682"/>
            <a:ext cx="20524296" cy="15056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1003300" algn="l">
              <a:spcBef>
                <a:spcPts val="2440"/>
              </a:spcBef>
              <a:spcAft>
                <a:spcPts val="0"/>
              </a:spcAft>
              <a:buClr>
                <a:schemeClr val="dk1"/>
              </a:buClr>
              <a:buSzPts val="12200"/>
              <a:buChar char="•"/>
              <a:defRPr sz="12200"/>
            </a:lvl1pPr>
            <a:lvl2pPr marL="914400" lvl="1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–"/>
              <a:defRPr sz="10200"/>
            </a:lvl2pPr>
            <a:lvl3pPr marL="1371600" lvl="2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3pPr>
            <a:lvl4pPr marL="1828800" lvl="3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–"/>
              <a:defRPr sz="8100"/>
            </a:lvl4pPr>
            <a:lvl5pPr marL="2286000" lvl="4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»"/>
              <a:defRPr sz="8100"/>
            </a:lvl5pPr>
            <a:lvl6pPr marL="2743200" lvl="5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•"/>
              <a:defRPr sz="8100"/>
            </a:lvl6pPr>
            <a:lvl7pPr marL="3200400" lvl="6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•"/>
              <a:defRPr sz="8100"/>
            </a:lvl7pPr>
            <a:lvl8pPr marL="3657600" lvl="7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•"/>
              <a:defRPr sz="8100"/>
            </a:lvl8pPr>
            <a:lvl9pPr marL="4114800" lvl="8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•"/>
              <a:defRPr sz="8100"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body" idx="3"/>
          </p:nvPr>
        </p:nvSpPr>
        <p:spPr>
          <a:xfrm>
            <a:off x="23596896" y="5849777"/>
            <a:ext cx="20532358" cy="2437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b" anchorCtr="0">
            <a:normAutofit/>
          </a:bodyPr>
          <a:lstStyle>
            <a:lvl1pPr marL="457200" lvl="0" indent="-228600" algn="l">
              <a:spcBef>
                <a:spcPts val="2440"/>
              </a:spcBef>
              <a:spcAft>
                <a:spcPts val="0"/>
              </a:spcAft>
              <a:buClr>
                <a:schemeClr val="dk1"/>
              </a:buClr>
              <a:buSzPts val="12200"/>
              <a:buNone/>
              <a:defRPr sz="12200" b="1"/>
            </a:lvl1pPr>
            <a:lvl2pPr marL="914400" lvl="1" indent="-2286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None/>
              <a:defRPr sz="10200" b="1"/>
            </a:lvl2pPr>
            <a:lvl3pPr marL="1371600" lvl="2" indent="-22860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None/>
              <a:defRPr sz="9100" b="1"/>
            </a:lvl3pPr>
            <a:lvl4pPr marL="1828800" lvl="3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4pPr>
            <a:lvl5pPr marL="2286000" lvl="4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5pPr>
            <a:lvl6pPr marL="2743200" lvl="5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6pPr>
            <a:lvl7pPr marL="3200400" lvl="6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7pPr>
            <a:lvl8pPr marL="3657600" lvl="7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8pPr>
            <a:lvl9pPr marL="4114800" lvl="8" indent="-22860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None/>
              <a:defRPr sz="8100" b="1"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body" idx="4"/>
          </p:nvPr>
        </p:nvSpPr>
        <p:spPr>
          <a:xfrm>
            <a:off x="23596896" y="8287682"/>
            <a:ext cx="20532358" cy="15056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1003300" algn="l">
              <a:spcBef>
                <a:spcPts val="2440"/>
              </a:spcBef>
              <a:spcAft>
                <a:spcPts val="0"/>
              </a:spcAft>
              <a:buClr>
                <a:schemeClr val="dk1"/>
              </a:buClr>
              <a:buSzPts val="12200"/>
              <a:buChar char="•"/>
              <a:defRPr sz="12200"/>
            </a:lvl1pPr>
            <a:lvl2pPr marL="914400" lvl="1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–"/>
              <a:defRPr sz="10200"/>
            </a:lvl2pPr>
            <a:lvl3pPr marL="1371600" lvl="2" indent="-806450" algn="l">
              <a:spcBef>
                <a:spcPts val="1820"/>
              </a:spcBef>
              <a:spcAft>
                <a:spcPts val="0"/>
              </a:spcAft>
              <a:buClr>
                <a:schemeClr val="dk1"/>
              </a:buClr>
              <a:buSzPts val="9100"/>
              <a:buChar char="•"/>
              <a:defRPr sz="9100"/>
            </a:lvl3pPr>
            <a:lvl4pPr marL="1828800" lvl="3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–"/>
              <a:defRPr sz="8100"/>
            </a:lvl4pPr>
            <a:lvl5pPr marL="2286000" lvl="4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»"/>
              <a:defRPr sz="8100"/>
            </a:lvl5pPr>
            <a:lvl6pPr marL="2743200" lvl="5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•"/>
              <a:defRPr sz="8100"/>
            </a:lvl6pPr>
            <a:lvl7pPr marL="3200400" lvl="6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•"/>
              <a:defRPr sz="8100"/>
            </a:lvl7pPr>
            <a:lvl8pPr marL="3657600" lvl="7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•"/>
              <a:defRPr sz="8100"/>
            </a:lvl8pPr>
            <a:lvl9pPr marL="4114800" lvl="8" indent="-742950" algn="l"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8100"/>
              <a:buChar char="•"/>
              <a:defRPr sz="8100"/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654" cy="4355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8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title"/>
          </p:nvPr>
        </p:nvSpPr>
        <p:spPr>
          <a:xfrm>
            <a:off x="2322599" y="1040495"/>
            <a:ext cx="15282335" cy="4428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0"/>
              <a:buFont typeface="Calibri"/>
              <a:buNone/>
              <a:defRPr sz="10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 txBox="1">
            <a:spLocks noGrp="1"/>
          </p:cNvSpPr>
          <p:nvPr>
            <p:ph type="body" idx="1"/>
          </p:nvPr>
        </p:nvSpPr>
        <p:spPr>
          <a:xfrm>
            <a:off x="18161378" y="1040503"/>
            <a:ext cx="25967868" cy="22304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1263650" algn="l">
              <a:spcBef>
                <a:spcPts val="3260"/>
              </a:spcBef>
              <a:spcAft>
                <a:spcPts val="0"/>
              </a:spcAft>
              <a:buClr>
                <a:schemeClr val="dk1"/>
              </a:buClr>
              <a:buSzPts val="16300"/>
              <a:buChar char="•"/>
              <a:defRPr sz="16300"/>
            </a:lvl1pPr>
            <a:lvl2pPr marL="914400" lvl="1" indent="-1130300" algn="l">
              <a:spcBef>
                <a:spcPts val="2840"/>
              </a:spcBef>
              <a:spcAft>
                <a:spcPts val="0"/>
              </a:spcAft>
              <a:buClr>
                <a:schemeClr val="dk1"/>
              </a:buClr>
              <a:buSzPts val="14200"/>
              <a:buChar char="–"/>
              <a:defRPr sz="14200"/>
            </a:lvl2pPr>
            <a:lvl3pPr marL="1371600" lvl="2" indent="-1003300" algn="l">
              <a:spcBef>
                <a:spcPts val="2440"/>
              </a:spcBef>
              <a:spcAft>
                <a:spcPts val="0"/>
              </a:spcAft>
              <a:buClr>
                <a:schemeClr val="dk1"/>
              </a:buClr>
              <a:buSzPts val="12200"/>
              <a:buChar char="•"/>
              <a:defRPr sz="12200"/>
            </a:lvl3pPr>
            <a:lvl4pPr marL="1828800" lvl="3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–"/>
              <a:defRPr sz="10200"/>
            </a:lvl4pPr>
            <a:lvl5pPr marL="2286000" lvl="4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»"/>
              <a:defRPr sz="10200"/>
            </a:lvl5pPr>
            <a:lvl6pPr marL="2743200" lvl="5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•"/>
              <a:defRPr sz="10200"/>
            </a:lvl6pPr>
            <a:lvl7pPr marL="3200400" lvl="6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•"/>
              <a:defRPr sz="10200"/>
            </a:lvl7pPr>
            <a:lvl8pPr marL="3657600" lvl="7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•"/>
              <a:defRPr sz="10200"/>
            </a:lvl8pPr>
            <a:lvl9pPr marL="4114800" lvl="8" indent="-876300" algn="l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Char char="•"/>
              <a:defRPr sz="10200"/>
            </a:lvl9pPr>
          </a:lstStyle>
          <a:p>
            <a:endParaRPr/>
          </a:p>
        </p:txBody>
      </p:sp>
      <p:sp>
        <p:nvSpPr>
          <p:cNvPr id="57" name="Google Shape;57;p20"/>
          <p:cNvSpPr txBox="1">
            <a:spLocks noGrp="1"/>
          </p:cNvSpPr>
          <p:nvPr>
            <p:ph type="body" idx="2"/>
          </p:nvPr>
        </p:nvSpPr>
        <p:spPr>
          <a:xfrm>
            <a:off x="2322599" y="5468669"/>
            <a:ext cx="15282335" cy="17875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228600" algn="l">
              <a:spcBef>
                <a:spcPts val="1420"/>
              </a:spcBef>
              <a:spcAft>
                <a:spcPts val="0"/>
              </a:spcAft>
              <a:buClr>
                <a:schemeClr val="dk1"/>
              </a:buClr>
              <a:buSzPts val="7100"/>
              <a:buNone/>
              <a:defRPr sz="7100"/>
            </a:lvl1pPr>
            <a:lvl2pPr marL="914400" lvl="1" indent="-228600" algn="l">
              <a:spcBef>
                <a:spcPts val="1220"/>
              </a:spcBef>
              <a:spcAft>
                <a:spcPts val="0"/>
              </a:spcAft>
              <a:buClr>
                <a:schemeClr val="dk1"/>
              </a:buClr>
              <a:buSzPts val="6100"/>
              <a:buNone/>
              <a:defRPr sz="6100"/>
            </a:lvl2pPr>
            <a:lvl3pPr marL="1371600" lvl="2" indent="-228600" algn="l">
              <a:spcBef>
                <a:spcPts val="1020"/>
              </a:spcBef>
              <a:spcAft>
                <a:spcPts val="0"/>
              </a:spcAft>
              <a:buClr>
                <a:schemeClr val="dk1"/>
              </a:buClr>
              <a:buSzPts val="5100"/>
              <a:buNone/>
              <a:defRPr sz="5100"/>
            </a:lvl3pPr>
            <a:lvl4pPr marL="1828800" lvl="3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4pPr>
            <a:lvl5pPr marL="2286000" lvl="4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5pPr>
            <a:lvl6pPr marL="2743200" lvl="5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6pPr>
            <a:lvl7pPr marL="3200400" lvl="6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7pPr>
            <a:lvl8pPr marL="3657600" lvl="7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8pPr>
            <a:lvl9pPr marL="4114800" lvl="8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58" name="Google Shape;58;p20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0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>
            <a:spLocks noGrp="1"/>
          </p:cNvSpPr>
          <p:nvPr>
            <p:ph type="title"/>
          </p:nvPr>
        </p:nvSpPr>
        <p:spPr>
          <a:xfrm>
            <a:off x="9104885" y="18293397"/>
            <a:ext cx="27871103" cy="21596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0"/>
              <a:buFont typeface="Calibri"/>
              <a:buNone/>
              <a:defRPr sz="10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>
            <a:spLocks noGrp="1"/>
          </p:cNvSpPr>
          <p:nvPr>
            <p:ph type="pic" idx="2"/>
          </p:nvPr>
        </p:nvSpPr>
        <p:spPr>
          <a:xfrm>
            <a:off x="9104885" y="2335069"/>
            <a:ext cx="27871103" cy="1568005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1"/>
          <p:cNvSpPr txBox="1">
            <a:spLocks noGrp="1"/>
          </p:cNvSpPr>
          <p:nvPr>
            <p:ph type="body" idx="1"/>
          </p:nvPr>
        </p:nvSpPr>
        <p:spPr>
          <a:xfrm>
            <a:off x="9104885" y="20453037"/>
            <a:ext cx="27871103" cy="3067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228600" algn="l">
              <a:spcBef>
                <a:spcPts val="1420"/>
              </a:spcBef>
              <a:spcAft>
                <a:spcPts val="0"/>
              </a:spcAft>
              <a:buClr>
                <a:schemeClr val="dk1"/>
              </a:buClr>
              <a:buSzPts val="7100"/>
              <a:buNone/>
              <a:defRPr sz="7100"/>
            </a:lvl1pPr>
            <a:lvl2pPr marL="914400" lvl="1" indent="-228600" algn="l">
              <a:spcBef>
                <a:spcPts val="1220"/>
              </a:spcBef>
              <a:spcAft>
                <a:spcPts val="0"/>
              </a:spcAft>
              <a:buClr>
                <a:schemeClr val="dk1"/>
              </a:buClr>
              <a:buSzPts val="6100"/>
              <a:buNone/>
              <a:defRPr sz="6100"/>
            </a:lvl2pPr>
            <a:lvl3pPr marL="1371600" lvl="2" indent="-228600" algn="l">
              <a:spcBef>
                <a:spcPts val="1020"/>
              </a:spcBef>
              <a:spcAft>
                <a:spcPts val="0"/>
              </a:spcAft>
              <a:buClr>
                <a:schemeClr val="dk1"/>
              </a:buClr>
              <a:buSzPts val="5100"/>
              <a:buNone/>
              <a:defRPr sz="5100"/>
            </a:lvl3pPr>
            <a:lvl4pPr marL="1828800" lvl="3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4pPr>
            <a:lvl5pPr marL="2286000" lvl="4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5pPr>
            <a:lvl6pPr marL="2743200" lvl="5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6pPr>
            <a:lvl7pPr marL="3200400" lvl="6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7pPr>
            <a:lvl8pPr marL="3657600" lvl="7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8pPr>
            <a:lvl9pPr marL="4114800" lvl="8" indent="-228600" algn="l">
              <a:spcBef>
                <a:spcPts val="920"/>
              </a:spcBef>
              <a:spcAft>
                <a:spcPts val="0"/>
              </a:spcAft>
              <a:buClr>
                <a:schemeClr val="dk1"/>
              </a:buClr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65" name="Google Shape;65;p21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1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1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654" cy="4355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body" idx="1"/>
          </p:nvPr>
        </p:nvSpPr>
        <p:spPr>
          <a:xfrm rot="5400000">
            <a:off x="14602493" y="-6182097"/>
            <a:ext cx="17246851" cy="418066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2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2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>
            <a:spLocks noGrp="1"/>
          </p:cNvSpPr>
          <p:nvPr>
            <p:ph type="title"/>
          </p:nvPr>
        </p:nvSpPr>
        <p:spPr>
          <a:xfrm rot="5400000">
            <a:off x="30543137" y="3920866"/>
            <a:ext cx="16720555" cy="10451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3"/>
          <p:cNvSpPr txBox="1">
            <a:spLocks noGrp="1"/>
          </p:cNvSpPr>
          <p:nvPr>
            <p:ph type="body" idx="1"/>
          </p:nvPr>
        </p:nvSpPr>
        <p:spPr>
          <a:xfrm rot="5400000">
            <a:off x="9252711" y="-6143698"/>
            <a:ext cx="16720555" cy="305807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3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3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3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654" cy="4355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400"/>
              <a:buFont typeface="Calibri"/>
              <a:buNone/>
              <a:defRPr sz="2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2"/>
          <p:cNvSpPr txBox="1">
            <a:spLocks noGrp="1"/>
          </p:cNvSpPr>
          <p:nvPr>
            <p:ph type="body" idx="1"/>
          </p:nvPr>
        </p:nvSpPr>
        <p:spPr>
          <a:xfrm>
            <a:off x="2322592" y="6097804"/>
            <a:ext cx="41806654" cy="17246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normAutofit/>
          </a:bodyPr>
          <a:lstStyle>
            <a:lvl1pPr marL="457200" marR="0" lvl="0" indent="-1263650" algn="l" rtl="0">
              <a:spcBef>
                <a:spcPts val="3260"/>
              </a:spcBef>
              <a:spcAft>
                <a:spcPts val="0"/>
              </a:spcAft>
              <a:buClr>
                <a:schemeClr val="dk1"/>
              </a:buClr>
              <a:buSzPts val="16300"/>
              <a:buFont typeface="Arial"/>
              <a:buChar char="•"/>
              <a:defRPr sz="16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1130300" algn="l" rtl="0">
              <a:spcBef>
                <a:spcPts val="2840"/>
              </a:spcBef>
              <a:spcAft>
                <a:spcPts val="0"/>
              </a:spcAft>
              <a:buClr>
                <a:schemeClr val="dk1"/>
              </a:buClr>
              <a:buSzPts val="14200"/>
              <a:buFont typeface="Arial"/>
              <a:buChar char="–"/>
              <a:defRPr sz="14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1003300" algn="l" rtl="0">
              <a:spcBef>
                <a:spcPts val="2440"/>
              </a:spcBef>
              <a:spcAft>
                <a:spcPts val="0"/>
              </a:spcAft>
              <a:buClr>
                <a:schemeClr val="dk1"/>
              </a:buClr>
              <a:buSzPts val="12200"/>
              <a:buFont typeface="Arial"/>
              <a:buChar char="•"/>
              <a:defRPr sz="1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876300" algn="l" rtl="0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Font typeface="Arial"/>
              <a:buChar char="–"/>
              <a:defRPr sz="10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876300" algn="l" rtl="0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Font typeface="Arial"/>
              <a:buChar char="»"/>
              <a:defRPr sz="10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876300" algn="l" rtl="0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Font typeface="Arial"/>
              <a:buChar char="•"/>
              <a:defRPr sz="10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876300" algn="l" rtl="0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Font typeface="Arial"/>
              <a:buChar char="•"/>
              <a:defRPr sz="10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876300" algn="l" rtl="0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Font typeface="Arial"/>
              <a:buChar char="•"/>
              <a:defRPr sz="10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876300" algn="l" rtl="0">
              <a:spcBef>
                <a:spcPts val="2040"/>
              </a:spcBef>
              <a:spcAft>
                <a:spcPts val="0"/>
              </a:spcAft>
              <a:buClr>
                <a:schemeClr val="dk1"/>
              </a:buClr>
              <a:buSzPts val="10200"/>
              <a:buFont typeface="Arial"/>
              <a:buChar char="•"/>
              <a:defRPr sz="10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2"/>
          <p:cNvSpPr txBox="1">
            <a:spLocks noGrp="1"/>
          </p:cNvSpPr>
          <p:nvPr>
            <p:ph type="dt" idx="10"/>
          </p:nvPr>
        </p:nvSpPr>
        <p:spPr>
          <a:xfrm>
            <a:off x="2322592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2"/>
          <p:cNvSpPr txBox="1">
            <a:spLocks noGrp="1"/>
          </p:cNvSpPr>
          <p:nvPr>
            <p:ph type="ftr" idx="11"/>
          </p:nvPr>
        </p:nvSpPr>
        <p:spPr>
          <a:xfrm>
            <a:off x="15871045" y="24221816"/>
            <a:ext cx="14709749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2"/>
          <p:cNvSpPr txBox="1">
            <a:spLocks noGrp="1"/>
          </p:cNvSpPr>
          <p:nvPr>
            <p:ph type="sldNum" idx="12"/>
          </p:nvPr>
        </p:nvSpPr>
        <p:spPr>
          <a:xfrm>
            <a:off x="33290484" y="24221816"/>
            <a:ext cx="10838762" cy="1391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61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egeszsegesutcak@hegyvidek.hu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lap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46451838" cy="2613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821" y="-223246"/>
            <a:ext cx="46436017" cy="5339332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/>
        </p:nvSpPr>
        <p:spPr>
          <a:xfrm>
            <a:off x="4608320" y="11747059"/>
            <a:ext cx="36539680" cy="5085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5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TOP_PLUSZ-4.1.1-23-BP2-2024-00001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5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Böszörményi út – Hegyvidék főutcája</a:t>
            </a:r>
            <a:endParaRPr/>
          </a:p>
        </p:txBody>
      </p:sp>
      <p:sp>
        <p:nvSpPr>
          <p:cNvPr id="87" name="Google Shape;87;p1"/>
          <p:cNvSpPr txBox="1"/>
          <p:nvPr/>
        </p:nvSpPr>
        <p:spPr>
          <a:xfrm>
            <a:off x="4485427" y="23289718"/>
            <a:ext cx="13763511" cy="14847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485429" y="17762455"/>
            <a:ext cx="23410248" cy="3269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Képviselő – testületi bemutató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2026. szeptember 24. </a:t>
            </a:r>
            <a:endParaRPr sz="91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733733" y="22098708"/>
            <a:ext cx="7490228" cy="22836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1562939" y="8503919"/>
            <a:ext cx="23278261" cy="17629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u-HU" sz="8000" b="1">
                <a:solidFill>
                  <a:srgbClr val="0033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Mitől egészséges egy utca ? 10 indikátor</a:t>
            </a:r>
            <a:endParaRPr sz="8000" b="1">
              <a:solidFill>
                <a:srgbClr val="0033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Mindenki otthon érzi magát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Könnyű átkelni az úttesten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Vannak árnyékos és védett helyek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Van hol megállni és megpihenni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Nincs túl nagy zaj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Az emberek szívesen sétálnak és kerékpároznak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Az emberek biztonságban érzik magukat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Van mit látni és csinálni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Az emberek jól érzik magukat</a:t>
            </a:r>
            <a:endParaRPr/>
          </a:p>
          <a:p>
            <a:pPr marL="685800" marR="0" lvl="0" indent="-68580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imes New Roman"/>
              <a:buChar char="-"/>
            </a:pPr>
            <a:r>
              <a:rPr lang="hu-HU" sz="8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Tiszta a levegő</a:t>
            </a:r>
            <a:endParaRPr/>
          </a:p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318255" y="1889760"/>
            <a:ext cx="19907930" cy="4008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Az Egészséges utcák program célkitűzései</a:t>
            </a:r>
            <a:endParaRPr sz="11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2" descr="https://doa.qgd.mybluehost.me/wp-content/uploads/2023/08/UJ-EGU-indikator-diagram-1024x1016.png"/>
          <p:cNvSpPr/>
          <p:nvPr/>
        </p:nvSpPr>
        <p:spPr>
          <a:xfrm>
            <a:off x="23072725" y="1291431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 descr="https://doa.qgd.mybluehost.me/wp-content/uploads/2023/08/UJ-EGU-indikator-diagram-1024x1016.png"/>
          <p:cNvSpPr/>
          <p:nvPr/>
        </p:nvSpPr>
        <p:spPr>
          <a:xfrm rot="10800000" flipH="1">
            <a:off x="5394960" y="-5068252"/>
            <a:ext cx="18134965" cy="18134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796319" y="7998460"/>
            <a:ext cx="18277761" cy="1813496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"/>
          <p:cNvSpPr txBox="1"/>
          <p:nvPr/>
        </p:nvSpPr>
        <p:spPr>
          <a:xfrm>
            <a:off x="23072725" y="2042160"/>
            <a:ext cx="18928080" cy="5693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Az emberek egészsége áll a fókuszban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Célja, hogy az emberek számára biztonságos, élhetőbb utcákat (közterületeket) hozzunk létre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 txBox="1"/>
          <p:nvPr/>
        </p:nvSpPr>
        <p:spPr>
          <a:xfrm>
            <a:off x="1684014" y="1357820"/>
            <a:ext cx="20993105" cy="4531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8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Az Egészséges utcák program értékelési rendszer – design check – pályázatban kapott pontszám</a:t>
            </a:r>
            <a:endParaRPr sz="91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3" descr="https://doa.qgd.mybluehost.me/wp-content/uploads/2023/08/UJ-EGU-indikator-diagram-1024x1016.png"/>
          <p:cNvSpPr/>
          <p:nvPr/>
        </p:nvSpPr>
        <p:spPr>
          <a:xfrm>
            <a:off x="23072725" y="1291431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 descr="https://doa.qgd.mybluehost.me/wp-content/uploads/2023/08/UJ-EGU-indikator-diagram-1024x1016.png"/>
          <p:cNvSpPr/>
          <p:nvPr/>
        </p:nvSpPr>
        <p:spPr>
          <a:xfrm rot="10800000" flipH="1">
            <a:off x="5394960" y="-5068252"/>
            <a:ext cx="18134965" cy="18134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37198" y="4480560"/>
            <a:ext cx="33314640" cy="2165286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3"/>
          <p:cNvSpPr/>
          <p:nvPr/>
        </p:nvSpPr>
        <p:spPr>
          <a:xfrm>
            <a:off x="883603" y="6868677"/>
            <a:ext cx="13777277" cy="19143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0" marR="0" lvl="0" indent="-1143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Calibri"/>
              <a:buChar char="-"/>
            </a:pPr>
            <a:r>
              <a:rPr lang="hu-HU" sz="8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Bonyolult pontozórendszer</a:t>
            </a:r>
            <a:endParaRPr/>
          </a:p>
          <a:p>
            <a:pPr marL="1143000" marR="0" lvl="0" indent="-1143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Calibri"/>
              <a:buChar char="-"/>
            </a:pPr>
            <a:r>
              <a:rPr lang="hu-HU" sz="8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Indikátorok mögött mérőszámok vannak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0" marR="0" lvl="0" indent="-1143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Calibri"/>
              <a:buChar char="-"/>
            </a:pPr>
            <a:r>
              <a:rPr lang="hu-HU" sz="8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meglévő állapot és a tervezett állapot közötti változást értékeljük </a:t>
            </a:r>
            <a:endParaRPr/>
          </a:p>
          <a:p>
            <a:pPr marL="1143000" marR="0" lvl="0" indent="-565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00"/>
              <a:buFont typeface="Calibri"/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0" marR="0" lvl="0" indent="-1066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600"/>
              <a:buFont typeface="Calibri"/>
              <a:buChar char="-"/>
            </a:pPr>
            <a:r>
              <a:rPr lang="hu-HU" sz="7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Pl. jelenleg nem akadálymentes az átkelés: 0 pont</a:t>
            </a:r>
            <a:endParaRPr sz="200"/>
          </a:p>
          <a:p>
            <a:pPr marL="1143000" marR="0" lvl="0" indent="-1066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600"/>
              <a:buFont typeface="Calibri"/>
              <a:buChar char="-"/>
            </a:pPr>
            <a:r>
              <a:rPr lang="hu-HU" sz="7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Tervezetten akadálymentes lesz: 3 pont</a:t>
            </a:r>
            <a:endParaRPr sz="200"/>
          </a:p>
          <a:p>
            <a:pPr marL="1143000" marR="0" lvl="0" indent="-1066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600"/>
              <a:buFont typeface="Calibri"/>
              <a:buChar char="-"/>
            </a:pPr>
            <a:r>
              <a:rPr lang="hu-HU" sz="7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ivókút, pad, kerékpártámasz is pontot érnek</a:t>
            </a:r>
            <a:endParaRPr sz="7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654" cy="4355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700"/>
              <a:buFont typeface="Times New Roman"/>
              <a:buNone/>
            </a:pPr>
            <a:r>
              <a:rPr lang="hu-HU" sz="10700" b="1">
                <a:latin typeface="Times New Roman"/>
                <a:ea typeface="Times New Roman"/>
                <a:cs typeface="Times New Roman"/>
                <a:sym typeface="Times New Roman"/>
              </a:rPr>
              <a:t>TOP_PLUSZ-4.1.1-23-BP2-2024-00001 </a:t>
            </a:r>
            <a:br>
              <a:rPr lang="hu-HU" sz="107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hu-HU" sz="10700" b="1">
                <a:latin typeface="Times New Roman"/>
                <a:ea typeface="Times New Roman"/>
                <a:cs typeface="Times New Roman"/>
                <a:sym typeface="Times New Roman"/>
              </a:rPr>
              <a:t>Böszörményi út – Hegyvidék főutcája</a:t>
            </a:r>
            <a:endParaRPr/>
          </a:p>
        </p:txBody>
      </p:sp>
      <p:pic>
        <p:nvPicPr>
          <p:cNvPr id="123" name="Google Shape;123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322513" y="14680543"/>
            <a:ext cx="184150" cy="82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0463" y="4901250"/>
            <a:ext cx="46451824" cy="21232183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5"/>
          <p:cNvSpPr/>
          <p:nvPr/>
        </p:nvSpPr>
        <p:spPr>
          <a:xfrm>
            <a:off x="734850" y="8652975"/>
            <a:ext cx="18380700" cy="2122200"/>
          </a:xfrm>
          <a:prstGeom prst="roundRect">
            <a:avLst>
              <a:gd name="adj" fmla="val 16667"/>
            </a:avLst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"/>
          <p:cNvSpPr/>
          <p:nvPr/>
        </p:nvSpPr>
        <p:spPr>
          <a:xfrm>
            <a:off x="0" y="0"/>
            <a:ext cx="46451838" cy="26133425"/>
          </a:xfrm>
          <a:prstGeom prst="rect">
            <a:avLst/>
          </a:prstGeom>
          <a:solidFill>
            <a:srgbClr val="F0F0F0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64525" tIns="232250" rIns="464525" bIns="2322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1" name="Google Shape;131;p6" descr="Asset 5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" y="-1"/>
            <a:ext cx="46451838" cy="2613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6" descr="Asset 4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129676" y="0"/>
            <a:ext cx="5322164" cy="2613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6"/>
          <p:cNvSpPr txBox="1"/>
          <p:nvPr/>
        </p:nvSpPr>
        <p:spPr>
          <a:xfrm>
            <a:off x="3245780" y="544128"/>
            <a:ext cx="36107287" cy="2654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42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lakossági preferenciavizsgálat eredményei</a:t>
            </a:r>
            <a:endParaRPr sz="9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6"/>
          <p:cNvSpPr/>
          <p:nvPr/>
        </p:nvSpPr>
        <p:spPr>
          <a:xfrm>
            <a:off x="2035675" y="5667601"/>
            <a:ext cx="33792600" cy="197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Kitöltők száma: 2287 fő – duplikációkat kiszűrtük!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Ebből 1 633 válaszadó a Böszörményi úton vagy környékén él:</a:t>
            </a:r>
            <a:endParaRPr/>
          </a:p>
          <a:p>
            <a:pPr marL="1143000" marR="0" lvl="0" indent="-1143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00"/>
              <a:buFont typeface="Arial"/>
              <a:buChar char="•"/>
            </a:pPr>
            <a:r>
              <a:rPr lang="hu-HU" sz="9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503 fő a Böszörményi úton él – ez az ott élők több mint negyede!</a:t>
            </a:r>
            <a:endParaRPr/>
          </a:p>
          <a:p>
            <a:pPr marL="1143000" marR="0" lvl="0" indent="-1143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00"/>
              <a:buFont typeface="Arial"/>
              <a:buChar char="•"/>
            </a:pPr>
            <a:r>
              <a:rPr lang="hu-HU" sz="9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1 130 fő a Böszörményi út vonzáskörzetében él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0">
              <a:solidFill>
                <a:srgbClr val="0033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600" b="1">
                <a:solidFill>
                  <a:srgbClr val="0033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legerősebb lakossági üzenetek</a:t>
            </a:r>
            <a:endParaRPr/>
          </a:p>
          <a:p>
            <a:pPr marL="1143000" marR="0" lvl="0" indent="-114300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Noto Sans Symbols"/>
              <a:buChar char="⮚"/>
            </a:pPr>
            <a:r>
              <a:rPr lang="hu-HU" sz="8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zöldebb és árnyékosabb utca</a:t>
            </a:r>
            <a:endParaRPr/>
          </a:p>
          <a:p>
            <a:pPr marL="1143000" marR="0" lvl="0" indent="-114300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Noto Sans Symbols"/>
              <a:buChar char="⮚"/>
            </a:pPr>
            <a:r>
              <a:rPr lang="hu-HU" sz="8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lassabb, biztonságosabb forgalom</a:t>
            </a:r>
            <a:endParaRPr/>
          </a:p>
          <a:p>
            <a:pPr marL="1143000" marR="0" lvl="0" indent="-114300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Noto Sans Symbols"/>
              <a:buChar char="⮚"/>
            </a:pPr>
            <a:r>
              <a:rPr lang="hu-HU" sz="8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parkolás és az utca megközelíthetőségének megőrzése</a:t>
            </a:r>
            <a:endParaRPr/>
          </a:p>
          <a:p>
            <a:pPr marL="1143000" marR="0" lvl="0" indent="-114300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Noto Sans Symbols"/>
              <a:buChar char="⮚"/>
            </a:pPr>
            <a:r>
              <a:rPr lang="hu-HU" sz="8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jobb minőségű közterület, több pihenési lehetőség</a:t>
            </a:r>
            <a:endParaRPr sz="8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8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hu-HU" sz="8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lakosság zöldebb, árnyékosabb utcát szeretne, de tartanak attól, hogy nem fognak hol tudni parkolni. Alternatív parkolási megoldást várnak.</a:t>
            </a:r>
            <a:endParaRPr sz="8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"/>
          <p:cNvSpPr/>
          <p:nvPr/>
        </p:nvSpPr>
        <p:spPr>
          <a:xfrm>
            <a:off x="0" y="0"/>
            <a:ext cx="46451838" cy="26133425"/>
          </a:xfrm>
          <a:prstGeom prst="rect">
            <a:avLst/>
          </a:prstGeom>
          <a:solidFill>
            <a:srgbClr val="F0F0F0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64525" tIns="232250" rIns="464525" bIns="2322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9" name="Google Shape;149;p8" descr="Asset 5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" y="0"/>
            <a:ext cx="46451838" cy="2613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8" descr="Asset 4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129676" y="0"/>
            <a:ext cx="5322164" cy="2613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8"/>
          <p:cNvSpPr txBox="1"/>
          <p:nvPr/>
        </p:nvSpPr>
        <p:spPr>
          <a:xfrm>
            <a:off x="3200060" y="2504526"/>
            <a:ext cx="34259860" cy="2654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42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Miben van még mozgástér?</a:t>
            </a:r>
            <a:endParaRPr dirty="0"/>
          </a:p>
        </p:txBody>
      </p:sp>
      <p:sp>
        <p:nvSpPr>
          <p:cNvPr id="152" name="Google Shape;152;p8"/>
          <p:cNvSpPr txBox="1"/>
          <p:nvPr/>
        </p:nvSpPr>
        <p:spPr>
          <a:xfrm>
            <a:off x="1767849" y="8009975"/>
            <a:ext cx="33961483" cy="18512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Amiben nincs mozgástér:</a:t>
            </a: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0" marR="0" lvl="0" indent="-11430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00"/>
              <a:buFont typeface="Calibri"/>
              <a:buChar char="-"/>
            </a:pPr>
            <a:r>
              <a:rPr lang="hu-HU" sz="9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projekthelyszín</a:t>
            </a:r>
          </a:p>
          <a:p>
            <a:pPr marL="1143000" indent="-1143000" algn="just">
              <a:buClr>
                <a:schemeClr val="dk1"/>
              </a:buClr>
              <a:buSzPts val="9100"/>
              <a:buFont typeface="Calibri"/>
              <a:buChar char="-"/>
            </a:pPr>
            <a:r>
              <a:rPr lang="hu-HU" sz="9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kerékpáros infrastruktúra kialakítása</a:t>
            </a:r>
          </a:p>
          <a:p>
            <a:pPr marL="1143000" marR="0" lvl="0" indent="-11430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00"/>
              <a:buFont typeface="Calibri"/>
              <a:buChar char="-"/>
            </a:pPr>
            <a:r>
              <a:rPr lang="hu-HU" sz="9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közösségi közlekedési megállóhelyek/ villamospálya kialakítása</a:t>
            </a:r>
          </a:p>
          <a:p>
            <a:pPr marL="1143000" marR="0" lvl="0" indent="-11430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00"/>
              <a:buFont typeface="Calibri"/>
              <a:buChar char="-"/>
            </a:pP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Korlátozott mozgástér:</a:t>
            </a: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8064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00"/>
              <a:buFont typeface="Calibri"/>
              <a:buChar char="-"/>
            </a:pPr>
            <a:r>
              <a:rPr lang="hu-HU" sz="9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szegélykialakítás - zöldfelület</a:t>
            </a: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8064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00"/>
              <a:buFont typeface="Calibri"/>
              <a:buChar char="-"/>
            </a:pPr>
            <a:r>
              <a:rPr lang="hu-HU" sz="9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utcabútorok (</a:t>
            </a:r>
            <a:r>
              <a:rPr lang="hu-HU" sz="91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</a:t>
            </a:r>
            <a:r>
              <a:rPr lang="hu-HU" sz="9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ivókutak, padok) pozíciója, kialakítása</a:t>
            </a: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9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"/>
          <p:cNvSpPr/>
          <p:nvPr/>
        </p:nvSpPr>
        <p:spPr>
          <a:xfrm>
            <a:off x="0" y="0"/>
            <a:ext cx="46451838" cy="26133425"/>
          </a:xfrm>
          <a:prstGeom prst="rect">
            <a:avLst/>
          </a:prstGeom>
          <a:solidFill>
            <a:srgbClr val="F0F0F0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64525" tIns="232250" rIns="464525" bIns="2322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8" name="Google Shape;158;p9" descr="Asset 5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46451838" cy="2613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9" descr="Asset 4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129676" y="0"/>
            <a:ext cx="5322164" cy="2613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9"/>
          <p:cNvSpPr txBox="1"/>
          <p:nvPr/>
        </p:nvSpPr>
        <p:spPr>
          <a:xfrm>
            <a:off x="3474380" y="11831406"/>
            <a:ext cx="27281100" cy="41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4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koncepcióterv bemutatása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600" b="1">
              <a:solidFill>
                <a:schemeClr val="dk1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fbd64ba158_0_0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800" cy="4355700"/>
          </a:xfrm>
          <a:prstGeom prst="rect">
            <a:avLst/>
          </a:prstGeom>
        </p:spPr>
        <p:txBody>
          <a:bodyPr spcFirstLastPara="1" wrap="square" lIns="464525" tIns="232250" rIns="464525" bIns="232250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dirty="0"/>
              <a:t>Zöldfelület növelése, fenntarthatósága</a:t>
            </a:r>
            <a:endParaRPr dirty="0"/>
          </a:p>
        </p:txBody>
      </p:sp>
      <p:sp>
        <p:nvSpPr>
          <p:cNvPr id="166" name="Google Shape;166;g3fbd64ba158_0_0"/>
          <p:cNvSpPr txBox="1">
            <a:spLocks noGrp="1"/>
          </p:cNvSpPr>
          <p:nvPr>
            <p:ph type="body" idx="1"/>
          </p:nvPr>
        </p:nvSpPr>
        <p:spPr>
          <a:xfrm>
            <a:off x="2322592" y="6097804"/>
            <a:ext cx="41806800" cy="17247000"/>
          </a:xfrm>
          <a:prstGeom prst="rect">
            <a:avLst/>
          </a:prstGeom>
        </p:spPr>
        <p:txBody>
          <a:bodyPr spcFirstLastPara="1" wrap="square" lIns="464525" tIns="232250" rIns="464525" bIns="232250" anchor="t" anchorCtr="0">
            <a:norm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2D9BA8DE-7B71-48A0-857A-22255716A4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55819"/>
            <a:ext cx="26449867" cy="17200655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85866B4E-64FD-4334-871F-769F5EF325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59041" y="4986981"/>
            <a:ext cx="19892797" cy="1946864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fbd64ba158_0_0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800" cy="4355700"/>
          </a:xfrm>
          <a:prstGeom prst="rect">
            <a:avLst/>
          </a:prstGeom>
        </p:spPr>
        <p:txBody>
          <a:bodyPr spcFirstLastPara="1" wrap="square" lIns="464525" tIns="232250" rIns="464525" bIns="23225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g3fbd64ba158_0_0"/>
          <p:cNvSpPr txBox="1">
            <a:spLocks noGrp="1"/>
          </p:cNvSpPr>
          <p:nvPr>
            <p:ph type="body" idx="1"/>
          </p:nvPr>
        </p:nvSpPr>
        <p:spPr>
          <a:xfrm>
            <a:off x="2322592" y="6097804"/>
            <a:ext cx="41806800" cy="17247000"/>
          </a:xfrm>
          <a:prstGeom prst="rect">
            <a:avLst/>
          </a:prstGeom>
        </p:spPr>
        <p:txBody>
          <a:bodyPr spcFirstLastPara="1" wrap="square" lIns="464525" tIns="232250" rIns="464525" bIns="232250" anchor="t" anchorCtr="0">
            <a:norm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7" name="Google Shape;167;g3fbd64ba158_0_0" title="Boszormenyi_Thszr_260922_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2532129"/>
            <a:ext cx="43336776" cy="306404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0717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fbd64ba158_0_6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800" cy="4355700"/>
          </a:xfrm>
          <a:prstGeom prst="rect">
            <a:avLst/>
          </a:prstGeom>
        </p:spPr>
        <p:txBody>
          <a:bodyPr spcFirstLastPara="1" wrap="square" lIns="464525" tIns="232250" rIns="464525" bIns="23225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g3fbd64ba158_0_6"/>
          <p:cNvSpPr txBox="1">
            <a:spLocks noGrp="1"/>
          </p:cNvSpPr>
          <p:nvPr>
            <p:ph type="body" idx="1"/>
          </p:nvPr>
        </p:nvSpPr>
        <p:spPr>
          <a:xfrm>
            <a:off x="2322592" y="6097804"/>
            <a:ext cx="41806800" cy="17247000"/>
          </a:xfrm>
          <a:prstGeom prst="rect">
            <a:avLst/>
          </a:prstGeom>
        </p:spPr>
        <p:txBody>
          <a:bodyPr spcFirstLastPara="1" wrap="square" lIns="464525" tIns="232250" rIns="464525" bIns="232250" anchor="t" anchorCtr="0">
            <a:norm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4" name="Google Shape;174;g3fbd64ba158_0_6" title="Boszormenyi_Thszr_260922_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22600" y="-826701"/>
            <a:ext cx="39860649" cy="2818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fbd64ba158_0_12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800" cy="4355700"/>
          </a:xfrm>
          <a:prstGeom prst="rect">
            <a:avLst/>
          </a:prstGeom>
        </p:spPr>
        <p:txBody>
          <a:bodyPr spcFirstLastPara="1" wrap="square" lIns="464525" tIns="232250" rIns="464525" bIns="23225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g3fbd64ba158_0_12"/>
          <p:cNvSpPr txBox="1">
            <a:spLocks noGrp="1"/>
          </p:cNvSpPr>
          <p:nvPr>
            <p:ph type="body" idx="1"/>
          </p:nvPr>
        </p:nvSpPr>
        <p:spPr>
          <a:xfrm>
            <a:off x="2322592" y="6097804"/>
            <a:ext cx="41806800" cy="17247000"/>
          </a:xfrm>
          <a:prstGeom prst="rect">
            <a:avLst/>
          </a:prstGeom>
        </p:spPr>
        <p:txBody>
          <a:bodyPr spcFirstLastPara="1" wrap="square" lIns="464525" tIns="232250" rIns="464525" bIns="232250" anchor="t" anchorCtr="0">
            <a:norm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1" name="Google Shape;181;g3fbd64ba158_0_12" title="Boszormenyi_Thszr_260922_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11888" y="1"/>
            <a:ext cx="36962186" cy="26133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fbd64ba158_0_18"/>
          <p:cNvSpPr txBox="1">
            <a:spLocks noGrp="1"/>
          </p:cNvSpPr>
          <p:nvPr>
            <p:ph type="title"/>
          </p:nvPr>
        </p:nvSpPr>
        <p:spPr>
          <a:xfrm>
            <a:off x="2322592" y="1046551"/>
            <a:ext cx="41806800" cy="4355700"/>
          </a:xfrm>
          <a:prstGeom prst="rect">
            <a:avLst/>
          </a:prstGeom>
        </p:spPr>
        <p:txBody>
          <a:bodyPr spcFirstLastPara="1" wrap="square" lIns="464525" tIns="232250" rIns="464525" bIns="23225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g3fbd64ba158_0_18"/>
          <p:cNvSpPr txBox="1">
            <a:spLocks noGrp="1"/>
          </p:cNvSpPr>
          <p:nvPr>
            <p:ph type="body" idx="1"/>
          </p:nvPr>
        </p:nvSpPr>
        <p:spPr>
          <a:xfrm>
            <a:off x="2322592" y="6097804"/>
            <a:ext cx="41806800" cy="17247000"/>
          </a:xfrm>
          <a:prstGeom prst="rect">
            <a:avLst/>
          </a:prstGeom>
        </p:spPr>
        <p:txBody>
          <a:bodyPr spcFirstLastPara="1" wrap="square" lIns="464525" tIns="232250" rIns="464525" bIns="232250" anchor="t" anchorCtr="0">
            <a:norm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8" name="Google Shape;188;g3fbd64ba158_0_18" title="Boszormenyi_Thszr_260922_5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65606" y="-1176627"/>
            <a:ext cx="38041748" cy="26896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"/>
          <p:cNvSpPr/>
          <p:nvPr/>
        </p:nvSpPr>
        <p:spPr>
          <a:xfrm>
            <a:off x="0" y="0"/>
            <a:ext cx="46451838" cy="26133425"/>
          </a:xfrm>
          <a:prstGeom prst="rect">
            <a:avLst/>
          </a:prstGeom>
          <a:solidFill>
            <a:srgbClr val="F0F0F0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64525" tIns="232250" rIns="464525" bIns="2322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4" name="Google Shape;194;p10" descr="Asset 5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" y="0"/>
            <a:ext cx="46451838" cy="2613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0" descr="Asset 4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129676" y="0"/>
            <a:ext cx="5322164" cy="2613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0"/>
          <p:cNvSpPr txBox="1"/>
          <p:nvPr/>
        </p:nvSpPr>
        <p:spPr>
          <a:xfrm>
            <a:off x="3047660" y="5948766"/>
            <a:ext cx="32827200" cy="135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4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További workshop alkalmak: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2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4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Október 6. – utcabejárás</a:t>
            </a:r>
            <a:endParaRPr/>
          </a:p>
          <a:p>
            <a:pPr marL="1143000" marR="0" lvl="0" indent="-1143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00"/>
              <a:buFont typeface="Times New Roman"/>
              <a:buChar char="-"/>
            </a:pPr>
            <a:r>
              <a:rPr lang="hu-HU" sz="14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Október 14. – közösségi funkciók – Böszörményi út 40. és Ugocsa u. 11. </a:t>
            </a:r>
            <a:endParaRPr/>
          </a:p>
          <a:p>
            <a:pPr marL="1143000" marR="0" lvl="0" indent="-1143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200"/>
              <a:buFont typeface="Times New Roman"/>
              <a:buChar char="-"/>
            </a:pPr>
            <a:r>
              <a:rPr lang="hu-HU" sz="14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Október 22. – összegzés</a:t>
            </a:r>
            <a:endParaRPr sz="96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11" descr="alap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46451838" cy="2613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10" y="2"/>
            <a:ext cx="46436017" cy="5339332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1"/>
          <p:cNvSpPr txBox="1"/>
          <p:nvPr/>
        </p:nvSpPr>
        <p:spPr>
          <a:xfrm>
            <a:off x="4552266" y="17762527"/>
            <a:ext cx="23410248" cy="2161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64525" tIns="232250" rIns="464525" bIns="23225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1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Köszönjük a figyelmet!</a:t>
            </a:r>
            <a:endParaRPr sz="110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4" name="Google Shape;204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733733" y="22098708"/>
            <a:ext cx="7490228" cy="2283606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1"/>
          <p:cNvSpPr txBox="1"/>
          <p:nvPr/>
        </p:nvSpPr>
        <p:spPr>
          <a:xfrm>
            <a:off x="4552266" y="8412480"/>
            <a:ext cx="32522160" cy="14680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1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Elérhetőségek: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https://foutca.hegyvidek.hu/egeszseges-utcak-program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egeszsegesutcak@hegyvidek.hu</a:t>
            </a: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9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Várjuk Önöket szerettel a további workshopokon is!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358</Words>
  <Application>Microsoft Office PowerPoint</Application>
  <PresentationFormat>Egyéni</PresentationFormat>
  <Paragraphs>70</Paragraphs>
  <Slides>14</Slides>
  <Notes>14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14</vt:i4>
      </vt:variant>
    </vt:vector>
  </HeadingPairs>
  <TitlesOfParts>
    <vt:vector size="19" baseType="lpstr">
      <vt:lpstr>Arial</vt:lpstr>
      <vt:lpstr>Calibri</vt:lpstr>
      <vt:lpstr>Noto Sans Symbols</vt:lpstr>
      <vt:lpstr>Times New Roman</vt:lpstr>
      <vt:lpstr>Office Theme</vt:lpstr>
      <vt:lpstr>PowerPoint-bemutató</vt:lpstr>
      <vt:lpstr>PowerPoint-bemutató</vt:lpstr>
      <vt:lpstr>PowerPoint-bemutató</vt:lpstr>
      <vt:lpstr>TOP_PLUSZ-4.1.1-23-BP2-2024-00001  Böszörményi út – Hegyvidék főutcája</vt:lpstr>
      <vt:lpstr>PowerPoint-bemutató</vt:lpstr>
      <vt:lpstr>PowerPoint-bemutató</vt:lpstr>
      <vt:lpstr>PowerPoint-bemutató</vt:lpstr>
      <vt:lpstr>Zöldfelület növelése, fenntarthatósága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coollab</dc:creator>
  <cp:lastModifiedBy>Péterffy Márton</cp:lastModifiedBy>
  <cp:revision>4</cp:revision>
  <dcterms:created xsi:type="dcterms:W3CDTF">2021-02-22T15:24:10Z</dcterms:created>
  <dcterms:modified xsi:type="dcterms:W3CDTF">2026-09-24T07:55:29Z</dcterms:modified>
</cp:coreProperties>
</file>